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96"/>
    <p:restoredTop sz="94694"/>
  </p:normalViewPr>
  <p:slideViewPr>
    <p:cSldViewPr snapToGrid="0" snapToObjects="1">
      <p:cViewPr varScale="1">
        <p:scale>
          <a:sx n="137" d="100"/>
          <a:sy n="137" d="100"/>
        </p:scale>
        <p:origin x="22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JvUk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io/JvUk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.io/JvUk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io/JvUk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io/JvUkl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30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Phoenix, Jan 2020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https://git.io/JvUkl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F7DA-9C5B-AC44-B177-D045EF70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B6FDA-6B51-A944-90A6-7B99B9A27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1668760"/>
            <a:ext cx="3259789" cy="32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 count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DB1B3-FC5C-F54C-B6E6-2EA5EFE0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B80AD-F80A-1849-8A9B-5D7BBBED1CF9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snare count)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63575" y="4502469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519E84-49FD-A14B-A509-B31008C01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4A6652-6E98-194D-A218-47D667F7C735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7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40135-8DBD-4E4B-868C-0F2F6644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BFAA5-F0B6-B048-8292-FB7A47A68D13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73D98-ED20-A245-A37E-B91399CB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9DCD3-57A9-1945-9C91-441D9A881E06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ED80-CA28-974B-87C7-299C6D07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708" y="2089649"/>
            <a:ext cx="7789744" cy="26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550</Words>
  <Application>Microsoft Macintosh PowerPoint</Application>
  <PresentationFormat>Widescreen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52</cp:revision>
  <dcterms:created xsi:type="dcterms:W3CDTF">2019-08-14T21:09:25Z</dcterms:created>
  <dcterms:modified xsi:type="dcterms:W3CDTF">2020-01-14T22:57:01Z</dcterms:modified>
</cp:coreProperties>
</file>